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9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3744416"/>
          </a:xfrm>
        </p:spPr>
        <p:txBody>
          <a:bodyPr>
            <a:normAutofit/>
          </a:bodyPr>
          <a:lstStyle/>
          <a:p>
            <a:r>
              <a:rPr lang="ru-RU" dirty="0"/>
              <a:t>Косвенная речь: правила употребления в речи и на письме.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9080"/>
            <a:ext cx="7854696" cy="2160240"/>
          </a:xfrm>
        </p:spPr>
        <p:txBody>
          <a:bodyPr/>
          <a:lstStyle/>
          <a:p>
            <a:r>
              <a:rPr lang="ru-RU" dirty="0" smtClean="0"/>
              <a:t>Учитель  английского языка</a:t>
            </a:r>
          </a:p>
          <a:p>
            <a:r>
              <a:rPr lang="ru-RU" dirty="0" smtClean="0"/>
              <a:t>Шустова И.А. </a:t>
            </a:r>
          </a:p>
          <a:p>
            <a:r>
              <a:rPr lang="ru-RU" dirty="0" smtClean="0"/>
              <a:t>МОУ ИРМО Хомутовская СОШ № 1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2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389120"/>
          </a:xfrm>
        </p:spPr>
        <p:txBody>
          <a:bodyPr/>
          <a:lstStyle/>
          <a:p>
            <a:r>
              <a:rPr lang="en-US" b="1" u="sng" dirty="0" smtClean="0"/>
              <a:t>Reported Speech</a:t>
            </a:r>
          </a:p>
          <a:p>
            <a:r>
              <a:rPr lang="ru-RU" b="1" dirty="0" smtClean="0"/>
              <a:t>При переводе из прямой речи в косвенную, если глагол стоит в </a:t>
            </a:r>
            <a:r>
              <a:rPr lang="en-US" b="1" dirty="0" smtClean="0">
                <a:solidFill>
                  <a:srgbClr val="FF0000"/>
                </a:solidFill>
              </a:rPr>
              <a:t>past simple </a:t>
            </a:r>
            <a:r>
              <a:rPr lang="en-US" sz="3200" b="1" dirty="0" smtClean="0">
                <a:solidFill>
                  <a:srgbClr val="FF0000"/>
                </a:solidFill>
                <a:sym typeface="Symbol"/>
              </a:rPr>
              <a:t> </a:t>
            </a:r>
            <a:r>
              <a:rPr lang="ru-RU" sz="2800" b="1" dirty="0" smtClean="0"/>
              <a:t>В придаточных предложениях </a:t>
            </a:r>
            <a:r>
              <a:rPr lang="en-US" sz="2800" b="1" dirty="0" smtClean="0">
                <a:solidFill>
                  <a:srgbClr val="FF0000"/>
                </a:solidFill>
              </a:rPr>
              <a:t>present perfect progressive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переходит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в </a:t>
            </a:r>
            <a:r>
              <a:rPr lang="en-US" sz="2800" b="1" dirty="0" smtClean="0">
                <a:solidFill>
                  <a:srgbClr val="FF0000"/>
                </a:solidFill>
              </a:rPr>
              <a:t>past perfect progressive. 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3"/>
            <a:ext cx="8640960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83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13, ex.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Example:  </a:t>
            </a:r>
            <a:r>
              <a:rPr lang="en-US" b="1" i="1" dirty="0" smtClean="0"/>
              <a:t>Tim and Sarah: </a:t>
            </a:r>
            <a:r>
              <a:rPr lang="en-US" dirty="0" smtClean="0"/>
              <a:t>We  </a:t>
            </a:r>
            <a:r>
              <a:rPr lang="en-US" u="sng" dirty="0" smtClean="0">
                <a:solidFill>
                  <a:srgbClr val="FF0000"/>
                </a:solidFill>
              </a:rPr>
              <a:t>have </a:t>
            </a:r>
            <a:r>
              <a:rPr lang="en-US" dirty="0" smtClean="0">
                <a:solidFill>
                  <a:srgbClr val="FF0000"/>
                </a:solidFill>
              </a:rPr>
              <a:t>been decorating </a:t>
            </a:r>
            <a:r>
              <a:rPr lang="en-US" dirty="0" smtClean="0"/>
              <a:t>the hall since</a:t>
            </a:r>
            <a:r>
              <a:rPr lang="en-US" u="sng" dirty="0" smtClean="0"/>
              <a:t> last </a:t>
            </a:r>
            <a:r>
              <a:rPr lang="en-US" dirty="0" smtClean="0"/>
              <a:t>Tuesday. </a:t>
            </a:r>
            <a:r>
              <a:rPr lang="en-US" dirty="0" smtClean="0">
                <a:sym typeface="Symbol"/>
              </a:rPr>
              <a:t> Tim and Sarah explained that they </a:t>
            </a:r>
            <a:r>
              <a:rPr lang="en-US" u="sng" dirty="0" smtClean="0">
                <a:solidFill>
                  <a:srgbClr val="FF0000"/>
                </a:solidFill>
                <a:sym typeface="Symbol"/>
              </a:rPr>
              <a:t>had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been decorating </a:t>
            </a:r>
            <a:r>
              <a:rPr lang="en-US" dirty="0" smtClean="0">
                <a:sym typeface="Symbol"/>
              </a:rPr>
              <a:t>the hall since the </a:t>
            </a:r>
            <a:r>
              <a:rPr lang="en-US" u="sng" dirty="0" smtClean="0">
                <a:sym typeface="Symbol"/>
              </a:rPr>
              <a:t>previous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Tuesday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1. </a:t>
            </a:r>
            <a:r>
              <a:rPr lang="en-US" b="1" dirty="0" smtClean="0"/>
              <a:t>Alice</a:t>
            </a:r>
            <a:r>
              <a:rPr lang="en-US" dirty="0" smtClean="0"/>
              <a:t>: I </a:t>
            </a:r>
            <a:r>
              <a:rPr lang="en-US" dirty="0" smtClean="0">
                <a:solidFill>
                  <a:srgbClr val="FF0000"/>
                </a:solidFill>
              </a:rPr>
              <a:t>have been writing </a:t>
            </a:r>
            <a:r>
              <a:rPr lang="en-US" dirty="0" smtClean="0"/>
              <a:t>invitation cards for several days.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Alice</a:t>
            </a:r>
            <a:r>
              <a:rPr lang="en-US" dirty="0" smtClean="0"/>
              <a:t> told that she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writing </a:t>
            </a:r>
            <a:r>
              <a:rPr lang="en-US" dirty="0"/>
              <a:t>invitation cards for several days.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Jane and Robert: </a:t>
            </a:r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have been making </a:t>
            </a:r>
            <a:r>
              <a:rPr lang="en-US" dirty="0" smtClean="0"/>
              <a:t>scenery for two weeks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/>
              <a:t>Jane and </a:t>
            </a:r>
            <a:r>
              <a:rPr lang="en-US" b="1" dirty="0" smtClean="0"/>
              <a:t>Robert </a:t>
            </a:r>
            <a:r>
              <a:rPr lang="en-US" dirty="0" smtClean="0"/>
              <a:t>told that they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making </a:t>
            </a:r>
            <a:r>
              <a:rPr lang="en-US" dirty="0"/>
              <a:t>scenery for two weeks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13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Rebecca: </a:t>
            </a:r>
            <a:r>
              <a:rPr lang="en-US" dirty="0" smtClean="0"/>
              <a:t>I have been selling tickets for a week already.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</a:t>
            </a:r>
          </a:p>
          <a:p>
            <a:pPr marL="0" indent="0">
              <a:buNone/>
            </a:pPr>
            <a:r>
              <a:rPr lang="en-US" b="1" dirty="0" smtClean="0"/>
              <a:t>Rebecca</a:t>
            </a:r>
            <a:r>
              <a:rPr lang="en-US" dirty="0" smtClean="0"/>
              <a:t> explained that she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selling </a:t>
            </a:r>
            <a:r>
              <a:rPr lang="en-US" dirty="0"/>
              <a:t>tickets for a week already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Simon: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have been learning</a:t>
            </a:r>
            <a:r>
              <a:rPr lang="en-US" dirty="0" smtClean="0"/>
              <a:t> my part for a month.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</a:p>
          <a:p>
            <a:pPr marL="0" indent="0">
              <a:buNone/>
            </a:pPr>
            <a:r>
              <a:rPr lang="en-US" dirty="0" smtClean="0"/>
              <a:t>Simon told that  he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learning</a:t>
            </a:r>
            <a:r>
              <a:rPr lang="en-US" dirty="0"/>
              <a:t> </a:t>
            </a:r>
            <a:r>
              <a:rPr lang="en-US" dirty="0" smtClean="0"/>
              <a:t>his </a:t>
            </a:r>
            <a:r>
              <a:rPr lang="en-US" dirty="0"/>
              <a:t>part for a month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Fred and </a:t>
            </a:r>
            <a:r>
              <a:rPr lang="en-US" b="1" dirty="0" err="1" smtClean="0"/>
              <a:t>Lizzy</a:t>
            </a:r>
            <a:r>
              <a:rPr lang="en-US" b="1" dirty="0" smtClean="0"/>
              <a:t>: </a:t>
            </a:r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have been inviting </a:t>
            </a:r>
            <a:r>
              <a:rPr lang="en-US" dirty="0" smtClean="0"/>
              <a:t>our classmates and teachers to the performance since last Wednesday.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</a:p>
          <a:p>
            <a:pPr marL="0" indent="0">
              <a:buNone/>
            </a:pPr>
            <a:r>
              <a:rPr lang="en-US" b="1" dirty="0"/>
              <a:t>Fred and </a:t>
            </a:r>
            <a:r>
              <a:rPr lang="en-US" b="1" dirty="0" err="1" smtClean="0"/>
              <a:t>Lizzy</a:t>
            </a:r>
            <a:r>
              <a:rPr lang="en-US" b="1" dirty="0" smtClean="0"/>
              <a:t> </a:t>
            </a:r>
            <a:r>
              <a:rPr lang="en-US" dirty="0" smtClean="0"/>
              <a:t>explained that they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inviting </a:t>
            </a:r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/>
              <a:t>classmates and teachers to the performance since </a:t>
            </a:r>
            <a:r>
              <a:rPr lang="en-US" dirty="0" smtClean="0"/>
              <a:t>previous </a:t>
            </a:r>
            <a:r>
              <a:rPr lang="en-US" dirty="0"/>
              <a:t>Wednesday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7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Wendy and Max: </a:t>
            </a:r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have been making </a:t>
            </a:r>
            <a:r>
              <a:rPr lang="en-US" dirty="0" smtClean="0"/>
              <a:t>gifts for the actors for several days.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Wendy and </a:t>
            </a:r>
            <a:r>
              <a:rPr lang="en-US" b="1" dirty="0" smtClean="0"/>
              <a:t>Max </a:t>
            </a:r>
            <a:r>
              <a:rPr lang="en-US" dirty="0" smtClean="0"/>
              <a:t>told that they </a:t>
            </a: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>
                <a:solidFill>
                  <a:srgbClr val="FF0000"/>
                </a:solidFill>
              </a:rPr>
              <a:t>been making</a:t>
            </a:r>
            <a:r>
              <a:rPr lang="en-US" dirty="0"/>
              <a:t> gifts for the actors for several days.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smtClean="0"/>
              <a:t>Andrew: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have been drawing </a:t>
            </a:r>
            <a:r>
              <a:rPr lang="en-US" dirty="0" smtClean="0"/>
              <a:t>pictures for the performance since last Wednesday.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</a:p>
          <a:p>
            <a:pPr marL="0" indent="0">
              <a:buNone/>
            </a:pPr>
            <a:r>
              <a:rPr lang="en-US" b="1" dirty="0" smtClean="0"/>
              <a:t>Andrew</a:t>
            </a:r>
            <a:r>
              <a:rPr lang="en-US" dirty="0" smtClean="0"/>
              <a:t> explained that he </a:t>
            </a:r>
            <a:r>
              <a:rPr lang="en-US" dirty="0" smtClean="0">
                <a:solidFill>
                  <a:srgbClr val="FF0000"/>
                </a:solidFill>
              </a:rPr>
              <a:t>had been </a:t>
            </a:r>
            <a:r>
              <a:rPr lang="en-US" dirty="0">
                <a:solidFill>
                  <a:srgbClr val="FF0000"/>
                </a:solidFill>
              </a:rPr>
              <a:t>drawing </a:t>
            </a:r>
            <a:r>
              <a:rPr lang="en-US" dirty="0"/>
              <a:t>pictures for the performance since </a:t>
            </a:r>
            <a:r>
              <a:rPr lang="en-US" dirty="0" smtClean="0"/>
              <a:t>previous </a:t>
            </a:r>
            <a:r>
              <a:rPr lang="en-US" dirty="0"/>
              <a:t>Wednesday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3672">
            <a:off x="867702" y="4221353"/>
            <a:ext cx="2434263" cy="22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3383">
            <a:off x="5652120" y="4221352"/>
            <a:ext cx="2181325" cy="21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0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316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Косвенная речь: правила употребления в речи и на письме. 8 класс</vt:lpstr>
      <vt:lpstr>Запомни!!!</vt:lpstr>
      <vt:lpstr>p. 13, ex. 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ПК</cp:lastModifiedBy>
  <cp:revision>23</cp:revision>
  <dcterms:created xsi:type="dcterms:W3CDTF">2024-01-15T07:08:06Z</dcterms:created>
  <dcterms:modified xsi:type="dcterms:W3CDTF">2024-02-26T02:19:04Z</dcterms:modified>
</cp:coreProperties>
</file>